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media/image9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33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3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39C1EBA-07FF-46C5-8768-498CA7BD07FD}" type="datetime">
              <a:rPr b="0" lang="ru-RU" sz="900" spc="-1" strike="noStrike">
                <a:solidFill>
                  <a:srgbClr val="8b8b8b"/>
                </a:solidFill>
                <a:latin typeface="Calibri"/>
              </a:rPr>
              <a:t>5.6.23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1457B32-4D80-4820-8E50-6C5EC8FAAAD8}" type="slidenum">
              <a:rPr b="0" lang="ru-RU" sz="9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1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5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35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35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35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35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4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6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0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2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6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8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0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Neat_Office/6.2.8.2$Windows_x86 LibreOffice_project/</Application>
  <Words>0</Words>
  <Paragraphs>0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2023-06-05T16:59:12Z</dcterms:created>
  <dc:creator>Елена</dc:creator>
  <dc:description/>
  <dc:language>ru-RU</dc:language>
  <cp:lastModifiedBy>Елена</cp:lastModifiedBy>
  <dcterms:modified xsi:type="dcterms:W3CDTF">2023-06-05T16:59:12Z</dcterms:modified>
  <cp:revision>1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30</vt:i4>
  </property>
</Properties>
</file>